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50" r:id="rId2"/>
    <p:sldId id="351" r:id="rId3"/>
    <p:sldId id="352" r:id="rId4"/>
    <p:sldId id="382" r:id="rId5"/>
    <p:sldId id="380" r:id="rId6"/>
    <p:sldId id="381" r:id="rId7"/>
    <p:sldId id="379" r:id="rId8"/>
    <p:sldId id="412" r:id="rId9"/>
    <p:sldId id="377" r:id="rId10"/>
    <p:sldId id="378" r:id="rId11"/>
    <p:sldId id="376" r:id="rId12"/>
    <p:sldId id="282" r:id="rId13"/>
    <p:sldId id="373" r:id="rId14"/>
    <p:sldId id="375" r:id="rId15"/>
    <p:sldId id="339" r:id="rId16"/>
    <p:sldId id="483" r:id="rId17"/>
    <p:sldId id="484" r:id="rId18"/>
    <p:sldId id="340" r:id="rId19"/>
    <p:sldId id="338" r:id="rId20"/>
    <p:sldId id="341" r:id="rId21"/>
    <p:sldId id="414" r:id="rId22"/>
    <p:sldId id="342" r:id="rId23"/>
    <p:sldId id="416" r:id="rId24"/>
    <p:sldId id="417" r:id="rId25"/>
    <p:sldId id="418" r:id="rId26"/>
    <p:sldId id="480" r:id="rId27"/>
    <p:sldId id="482" r:id="rId28"/>
    <p:sldId id="407" r:id="rId29"/>
    <p:sldId id="408" r:id="rId30"/>
    <p:sldId id="421" r:id="rId31"/>
    <p:sldId id="419" r:id="rId32"/>
    <p:sldId id="294" r:id="rId33"/>
    <p:sldId id="297" r:id="rId34"/>
    <p:sldId id="478" r:id="rId35"/>
    <p:sldId id="481" r:id="rId36"/>
    <p:sldId id="477" r:id="rId37"/>
    <p:sldId id="479" r:id="rId38"/>
    <p:sldId id="48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161818"/>
    <a:srgbClr val="CDC7B6"/>
    <a:srgbClr val="131513"/>
    <a:srgbClr val="B8221B"/>
    <a:srgbClr val="7F7F7F"/>
    <a:srgbClr val="05050B"/>
    <a:srgbClr val="101013"/>
    <a:srgbClr val="444444"/>
    <a:srgbClr val="07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104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microsoft.com/office/2007/relationships/hdphoto" Target="../media/hdphoto8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3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90445" y="977087"/>
            <a:ext cx="5811110" cy="48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0DE4-7518-90C1-A275-1676E5E0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CA65E5-88D6-C40D-A6D4-FF1864770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2690117" y="317500"/>
            <a:ext cx="7220439" cy="4945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4A46AE-63F8-E4A0-7E52-553EBA6A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70"/>
          <a:stretch/>
        </p:blipFill>
        <p:spPr>
          <a:xfrm rot="5400000" flipV="1">
            <a:off x="6618277" y="-374926"/>
            <a:ext cx="2599854" cy="3984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DF0E93-44F8-2322-4FAA-965FAB2C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78617" y="3041638"/>
            <a:ext cx="1737690" cy="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9F37F1-F072-463C-265E-76708CCF4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39028" b="43524"/>
          <a:stretch/>
        </p:blipFill>
        <p:spPr>
          <a:xfrm rot="16200000">
            <a:off x="-310505" y="1942498"/>
            <a:ext cx="5189802" cy="310342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A2AF82-568C-2E89-7F6E-63028D640580}"/>
              </a:ext>
            </a:extLst>
          </p:cNvPr>
          <p:cNvCxnSpPr>
            <a:cxnSpLocks/>
          </p:cNvCxnSpPr>
          <p:nvPr/>
        </p:nvCxnSpPr>
        <p:spPr>
          <a:xfrm>
            <a:off x="5181600" y="890938"/>
            <a:ext cx="3805382" cy="5399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748ED9-5D25-155B-B30D-B1351BA9271E}"/>
              </a:ext>
            </a:extLst>
          </p:cNvPr>
          <p:cNvCxnSpPr/>
          <p:nvPr/>
        </p:nvCxnSpPr>
        <p:spPr>
          <a:xfrm>
            <a:off x="720436" y="890938"/>
            <a:ext cx="3103419" cy="5186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8D3665-5F03-BE0D-3093-C23146BE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76" y="761769"/>
            <a:ext cx="3938357" cy="5334462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284019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8DBCDE-AB7F-7386-3B67-D38C3FB016C6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6F501-0AE8-9E0A-172B-75C69022F1CE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5811478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5808244" y="3658992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2632802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5992010" y="294819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263280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4222140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B52C1C-759B-50E6-57EC-61B3BF4C492C}"/>
              </a:ext>
            </a:extLst>
          </p:cNvPr>
          <p:cNvSpPr/>
          <p:nvPr/>
        </p:nvSpPr>
        <p:spPr>
          <a:xfrm>
            <a:off x="7400816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6DD9C6-2156-5939-7994-4831863FF33A}"/>
              </a:ext>
            </a:extLst>
          </p:cNvPr>
          <p:cNvSpPr/>
          <p:nvPr/>
        </p:nvSpPr>
        <p:spPr>
          <a:xfrm>
            <a:off x="8990154" y="3660091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42140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31477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20814" y="1151529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35815" y="189899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24456" y="189899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483827" y="190054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34704" y="322518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308280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270364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4222140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4672140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4292984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580986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625986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588070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3D3237-EDE1-5C62-E3C0-77CF5DB956D9}"/>
              </a:ext>
            </a:extLst>
          </p:cNvPr>
          <p:cNvSpPr txBox="1"/>
          <p:nvPr/>
        </p:nvSpPr>
        <p:spPr>
          <a:xfrm>
            <a:off x="7400814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701820B-A0FC-4C49-7252-45F140D260A1}"/>
              </a:ext>
            </a:extLst>
          </p:cNvPr>
          <p:cNvSpPr/>
          <p:nvPr/>
        </p:nvSpPr>
        <p:spPr>
          <a:xfrm>
            <a:off x="7850814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276A9F-97D5-6D08-7EA0-62B56F22BAEC}"/>
              </a:ext>
            </a:extLst>
          </p:cNvPr>
          <p:cNvSpPr txBox="1"/>
          <p:nvPr/>
        </p:nvSpPr>
        <p:spPr>
          <a:xfrm>
            <a:off x="7471658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8CD3F4-EDAF-249E-CF80-871DB0F93967}"/>
              </a:ext>
            </a:extLst>
          </p:cNvPr>
          <p:cNvSpPr txBox="1"/>
          <p:nvPr/>
        </p:nvSpPr>
        <p:spPr>
          <a:xfrm>
            <a:off x="8988537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F331B41-6AEB-E67A-104E-5E0C6B713DFA}"/>
              </a:ext>
            </a:extLst>
          </p:cNvPr>
          <p:cNvSpPr/>
          <p:nvPr/>
        </p:nvSpPr>
        <p:spPr>
          <a:xfrm>
            <a:off x="9438537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C8644C-FEA3-9FA2-9659-F9C3411D5493}"/>
              </a:ext>
            </a:extLst>
          </p:cNvPr>
          <p:cNvSpPr txBox="1"/>
          <p:nvPr/>
        </p:nvSpPr>
        <p:spPr>
          <a:xfrm>
            <a:off x="9059381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7C35AA-D226-03C5-B265-9DAB6CFB25DD}"/>
              </a:ext>
            </a:extLst>
          </p:cNvPr>
          <p:cNvSpPr/>
          <p:nvPr/>
        </p:nvSpPr>
        <p:spPr>
          <a:xfrm>
            <a:off x="2632802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2CA580-B36E-BD97-CF9D-83DF28975A8A}"/>
              </a:ext>
            </a:extLst>
          </p:cNvPr>
          <p:cNvSpPr txBox="1"/>
          <p:nvPr/>
        </p:nvSpPr>
        <p:spPr>
          <a:xfrm>
            <a:off x="263280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5A6D29-D548-F72F-9DBF-EFAA86E12F41}"/>
              </a:ext>
            </a:extLst>
          </p:cNvPr>
          <p:cNvSpPr/>
          <p:nvPr/>
        </p:nvSpPr>
        <p:spPr>
          <a:xfrm>
            <a:off x="4222140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84DF2E-9A14-245E-75DF-664BA2FE4317}"/>
              </a:ext>
            </a:extLst>
          </p:cNvPr>
          <p:cNvSpPr/>
          <p:nvPr/>
        </p:nvSpPr>
        <p:spPr>
          <a:xfrm>
            <a:off x="5811478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8A9979-ECDE-2564-60C5-B08DF8FA3E67}"/>
              </a:ext>
            </a:extLst>
          </p:cNvPr>
          <p:cNvSpPr/>
          <p:nvPr/>
        </p:nvSpPr>
        <p:spPr>
          <a:xfrm>
            <a:off x="7400816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F19E961-369B-E246-7A00-9CCFDDDA51D9}"/>
              </a:ext>
            </a:extLst>
          </p:cNvPr>
          <p:cNvSpPr/>
          <p:nvPr/>
        </p:nvSpPr>
        <p:spPr>
          <a:xfrm>
            <a:off x="8990154" y="5224398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397D9EA-7CD2-F811-3ABE-5BB6375E767A}"/>
              </a:ext>
            </a:extLst>
          </p:cNvPr>
          <p:cNvSpPr/>
          <p:nvPr/>
        </p:nvSpPr>
        <p:spPr>
          <a:xfrm>
            <a:off x="308280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24C5BE-C126-84B0-1954-E23277F69522}"/>
              </a:ext>
            </a:extLst>
          </p:cNvPr>
          <p:cNvSpPr txBox="1"/>
          <p:nvPr/>
        </p:nvSpPr>
        <p:spPr>
          <a:xfrm>
            <a:off x="270364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165AB1-71E6-36C5-376F-94084C305005}"/>
              </a:ext>
            </a:extLst>
          </p:cNvPr>
          <p:cNvSpPr txBox="1"/>
          <p:nvPr/>
        </p:nvSpPr>
        <p:spPr>
          <a:xfrm>
            <a:off x="4222140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C411CC7-4245-554D-C998-CFE502DA000B}"/>
              </a:ext>
            </a:extLst>
          </p:cNvPr>
          <p:cNvSpPr/>
          <p:nvPr/>
        </p:nvSpPr>
        <p:spPr>
          <a:xfrm>
            <a:off x="4672140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60382B-15B3-6009-5EE2-408818CEF457}"/>
              </a:ext>
            </a:extLst>
          </p:cNvPr>
          <p:cNvSpPr txBox="1"/>
          <p:nvPr/>
        </p:nvSpPr>
        <p:spPr>
          <a:xfrm>
            <a:off x="4292984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77C219-DEBF-BD75-C98E-5459FE70D887}"/>
              </a:ext>
            </a:extLst>
          </p:cNvPr>
          <p:cNvSpPr txBox="1"/>
          <p:nvPr/>
        </p:nvSpPr>
        <p:spPr>
          <a:xfrm>
            <a:off x="580986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C64755D-8954-3759-FBFA-3C145E7291E1}"/>
              </a:ext>
            </a:extLst>
          </p:cNvPr>
          <p:cNvSpPr/>
          <p:nvPr/>
        </p:nvSpPr>
        <p:spPr>
          <a:xfrm>
            <a:off x="625986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2B767F5-767D-4BAD-2580-52DF6A697B83}"/>
              </a:ext>
            </a:extLst>
          </p:cNvPr>
          <p:cNvSpPr txBox="1"/>
          <p:nvPr/>
        </p:nvSpPr>
        <p:spPr>
          <a:xfrm>
            <a:off x="588070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8817723-FDA1-F5C8-965B-8F9F1C124F3E}"/>
              </a:ext>
            </a:extLst>
          </p:cNvPr>
          <p:cNvSpPr txBox="1"/>
          <p:nvPr/>
        </p:nvSpPr>
        <p:spPr>
          <a:xfrm>
            <a:off x="7400814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8B72D0A-8EF1-D0A9-5FEF-55BA9EAFED68}"/>
              </a:ext>
            </a:extLst>
          </p:cNvPr>
          <p:cNvSpPr/>
          <p:nvPr/>
        </p:nvSpPr>
        <p:spPr>
          <a:xfrm>
            <a:off x="7850814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E5DB77-8163-367A-043D-4C4713392CAC}"/>
              </a:ext>
            </a:extLst>
          </p:cNvPr>
          <p:cNvSpPr txBox="1"/>
          <p:nvPr/>
        </p:nvSpPr>
        <p:spPr>
          <a:xfrm>
            <a:off x="7471658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172985-86D4-E6D3-B9DA-C3D9CBACC49C}"/>
              </a:ext>
            </a:extLst>
          </p:cNvPr>
          <p:cNvSpPr txBox="1"/>
          <p:nvPr/>
        </p:nvSpPr>
        <p:spPr>
          <a:xfrm>
            <a:off x="8988537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D037CFB-B280-FE51-F872-55B95B0A52F5}"/>
              </a:ext>
            </a:extLst>
          </p:cNvPr>
          <p:cNvSpPr/>
          <p:nvPr/>
        </p:nvSpPr>
        <p:spPr>
          <a:xfrm>
            <a:off x="9438537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70ACFD9-F59D-0148-F9DF-7FEE13ABD583}"/>
              </a:ext>
            </a:extLst>
          </p:cNvPr>
          <p:cNvSpPr txBox="1"/>
          <p:nvPr/>
        </p:nvSpPr>
        <p:spPr>
          <a:xfrm>
            <a:off x="9059381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0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0" y="43594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4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C62196-7E48-C00A-996D-50795EF29270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C57F-C993-76E7-FDE3-90D7E70764D6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97AFCF-D66C-D530-85C6-1AC54F1C727E}"/>
              </a:ext>
            </a:extLst>
          </p:cNvPr>
          <p:cNvSpPr/>
          <p:nvPr/>
        </p:nvSpPr>
        <p:spPr>
          <a:xfrm>
            <a:off x="2829351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2D0960-8F19-C994-A387-DB8CCEDC8BAD}"/>
              </a:ext>
            </a:extLst>
          </p:cNvPr>
          <p:cNvSpPr txBox="1"/>
          <p:nvPr/>
        </p:nvSpPr>
        <p:spPr>
          <a:xfrm>
            <a:off x="2961690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물물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DB8A94-F2ED-AEF1-2169-F4EF04D0F624}"/>
              </a:ext>
            </a:extLst>
          </p:cNvPr>
          <p:cNvSpPr/>
          <p:nvPr/>
        </p:nvSpPr>
        <p:spPr>
          <a:xfrm>
            <a:off x="4568819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86C8E4-4B59-08BF-A21C-D2210B9EC659}"/>
              </a:ext>
            </a:extLst>
          </p:cNvPr>
          <p:cNvSpPr txBox="1"/>
          <p:nvPr/>
        </p:nvSpPr>
        <p:spPr>
          <a:xfrm>
            <a:off x="4701158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재료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61997-1A4E-245D-EF2A-ADC6EAA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3769591"/>
            <a:ext cx="667327" cy="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2DB8F4-B2D6-1CA5-5A49-36FE9821F254}"/>
              </a:ext>
            </a:extLst>
          </p:cNvPr>
          <p:cNvSpPr/>
          <p:nvPr/>
        </p:nvSpPr>
        <p:spPr>
          <a:xfrm>
            <a:off x="2829350" y="1051995"/>
            <a:ext cx="1659521" cy="2446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3B570-39B0-C088-B1D9-2783A1C9C55C}"/>
              </a:ext>
            </a:extLst>
          </p:cNvPr>
          <p:cNvSpPr txBox="1"/>
          <p:nvPr/>
        </p:nvSpPr>
        <p:spPr>
          <a:xfrm>
            <a:off x="2961689" y="10504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1A88C4F-7232-C77B-6041-93BB77A38CB3}"/>
              </a:ext>
            </a:extLst>
          </p:cNvPr>
          <p:cNvSpPr/>
          <p:nvPr/>
        </p:nvSpPr>
        <p:spPr>
          <a:xfrm>
            <a:off x="2829350" y="1559046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57DD241-7BA4-9E92-A67B-04568B1CA14F}"/>
              </a:ext>
            </a:extLst>
          </p:cNvPr>
          <p:cNvSpPr/>
          <p:nvPr/>
        </p:nvSpPr>
        <p:spPr>
          <a:xfrm>
            <a:off x="2829205" y="24804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9BF56EDB-BA01-00DF-0BA8-79FB3481EFF1}"/>
              </a:ext>
            </a:extLst>
          </p:cNvPr>
          <p:cNvSpPr/>
          <p:nvPr/>
        </p:nvSpPr>
        <p:spPr>
          <a:xfrm>
            <a:off x="2829204" y="3401840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2B3CACF-BD40-A4E9-3DE2-497EBBB9CDAB}"/>
              </a:ext>
            </a:extLst>
          </p:cNvPr>
          <p:cNvSpPr/>
          <p:nvPr/>
        </p:nvSpPr>
        <p:spPr>
          <a:xfrm>
            <a:off x="2829204" y="4323237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115E93-1597-B205-5614-FDB3E8BBCE4F}"/>
              </a:ext>
            </a:extLst>
          </p:cNvPr>
          <p:cNvSpPr/>
          <p:nvPr/>
        </p:nvSpPr>
        <p:spPr>
          <a:xfrm>
            <a:off x="2829203" y="5244634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B0DF609-48FE-936E-6548-938122BAC9AE}"/>
              </a:ext>
            </a:extLst>
          </p:cNvPr>
          <p:cNvSpPr/>
          <p:nvPr/>
        </p:nvSpPr>
        <p:spPr>
          <a:xfrm>
            <a:off x="2829202" y="61343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93210D-2A4A-D2C7-6A91-2623E9E2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6389" r="53396" b="3334"/>
          <a:stretch/>
        </p:blipFill>
        <p:spPr>
          <a:xfrm>
            <a:off x="2562225" y="438150"/>
            <a:ext cx="7219950" cy="6191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CE808-8ED7-E7E7-1FAA-5F1F51DA8AE8}"/>
              </a:ext>
            </a:extLst>
          </p:cNvPr>
          <p:cNvSpPr/>
          <p:nvPr/>
        </p:nvSpPr>
        <p:spPr>
          <a:xfrm>
            <a:off x="5438774" y="851691"/>
            <a:ext cx="2905126" cy="288925"/>
          </a:xfrm>
          <a:prstGeom prst="rect">
            <a:avLst/>
          </a:prstGeom>
          <a:solidFill>
            <a:srgbClr val="13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5D822-0950-4993-ECD8-AA21BDC6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748" t="12287" r="71660" b="83500"/>
          <a:stretch/>
        </p:blipFill>
        <p:spPr>
          <a:xfrm>
            <a:off x="4066381" y="851692"/>
            <a:ext cx="1372394" cy="288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6898A-A73D-3094-0B3B-EA71538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384" t="6389" r="54988" b="89398"/>
          <a:stretch/>
        </p:blipFill>
        <p:spPr>
          <a:xfrm>
            <a:off x="5715000" y="492918"/>
            <a:ext cx="873919" cy="18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9A101-E2BD-1D34-7108-66CDCF04DC06}"/>
              </a:ext>
            </a:extLst>
          </p:cNvPr>
          <p:cNvSpPr txBox="1"/>
          <p:nvPr/>
        </p:nvSpPr>
        <p:spPr>
          <a:xfrm>
            <a:off x="5236034" y="43619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70069-8EC7-494E-EEF1-04BEBEB4D694}"/>
              </a:ext>
            </a:extLst>
          </p:cNvPr>
          <p:cNvSpPr/>
          <p:nvPr/>
        </p:nvSpPr>
        <p:spPr>
          <a:xfrm>
            <a:off x="7653410" y="159464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E1855B-17FB-B6A1-408E-EA2B163F8631}"/>
              </a:ext>
            </a:extLst>
          </p:cNvPr>
          <p:cNvSpPr/>
          <p:nvPr/>
        </p:nvSpPr>
        <p:spPr>
          <a:xfrm>
            <a:off x="7653410" y="24264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6D0B0-0452-30FB-50A2-5028080E5857}"/>
              </a:ext>
            </a:extLst>
          </p:cNvPr>
          <p:cNvSpPr/>
          <p:nvPr/>
        </p:nvSpPr>
        <p:spPr>
          <a:xfrm>
            <a:off x="7653409" y="323532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13E26E-5DF6-B358-1886-4963A4DCA2C3}"/>
              </a:ext>
            </a:extLst>
          </p:cNvPr>
          <p:cNvSpPr/>
          <p:nvPr/>
        </p:nvSpPr>
        <p:spPr>
          <a:xfrm>
            <a:off x="7653408" y="40266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8385D-05DA-98DA-8C35-CFC65B4100D2}"/>
              </a:ext>
            </a:extLst>
          </p:cNvPr>
          <p:cNvSpPr/>
          <p:nvPr/>
        </p:nvSpPr>
        <p:spPr>
          <a:xfrm>
            <a:off x="3284292" y="1594640"/>
            <a:ext cx="980527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046B-D390-A10B-8A87-C7449116E420}"/>
              </a:ext>
            </a:extLst>
          </p:cNvPr>
          <p:cNvSpPr/>
          <p:nvPr/>
        </p:nvSpPr>
        <p:spPr>
          <a:xfrm>
            <a:off x="3284292" y="24264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D9CAD8-D34B-6732-18D8-2991F4E76AF0}"/>
              </a:ext>
            </a:extLst>
          </p:cNvPr>
          <p:cNvSpPr/>
          <p:nvPr/>
        </p:nvSpPr>
        <p:spPr>
          <a:xfrm>
            <a:off x="3284292" y="323532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1E30F9-0DFF-3D94-3EBB-0233FBC97B6B}"/>
              </a:ext>
            </a:extLst>
          </p:cNvPr>
          <p:cNvSpPr/>
          <p:nvPr/>
        </p:nvSpPr>
        <p:spPr>
          <a:xfrm>
            <a:off x="3284292" y="40266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8A7411-29A5-5661-4247-403F220C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52" y="2396727"/>
            <a:ext cx="513073" cy="4468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974948-132A-0A72-CC95-0B30CF15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3383" y="3181451"/>
            <a:ext cx="511941" cy="472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127161-0FEB-71D3-E975-2F05E0AD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2" y="3992263"/>
            <a:ext cx="544823" cy="465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7813DF-C6CA-5A4F-A797-B56AF99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252" y="1594640"/>
            <a:ext cx="485164" cy="446885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506E2A0-D7F9-6CCB-2E77-B8C2E9D0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2398717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3E2CF73-CBBE-E897-2290-F3D7EECB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3208334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5926C71-DB4A-1A77-1491-6BFF70E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026690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4081D0-E6FF-1842-5BC0-51E272D6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42" y="1605359"/>
            <a:ext cx="429292" cy="4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F9A18F-8906-54E5-5879-6C7DD9853ABB}"/>
              </a:ext>
            </a:extLst>
          </p:cNvPr>
          <p:cNvSpPr txBox="1"/>
          <p:nvPr/>
        </p:nvSpPr>
        <p:spPr>
          <a:xfrm>
            <a:off x="3235324" y="158323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기억의 큐브</a:t>
            </a:r>
            <a:endParaRPr lang="en-US" altLang="ko-KR" sz="1000" b="1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6C18B3-056A-7FB7-C19D-465B5EDC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780" y="1897062"/>
            <a:ext cx="293302" cy="288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ED8FA1-04F4-DBA7-EA13-4B4B2AA9F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2697158"/>
            <a:ext cx="293302" cy="2889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28E97C-66C6-2E40-EC2C-880D76D7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3506775"/>
            <a:ext cx="293302" cy="2889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339354-A8A5-512A-D3E9-F5B103B62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4309712"/>
            <a:ext cx="293302" cy="2889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9187077-79BB-5856-8237-31088BF3FF06}"/>
              </a:ext>
            </a:extLst>
          </p:cNvPr>
          <p:cNvSpPr txBox="1"/>
          <p:nvPr/>
        </p:nvSpPr>
        <p:spPr>
          <a:xfrm>
            <a:off x="3287431" y="239140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회상의 조각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A80EDE-8590-8E61-0501-9CCAD54AF268}"/>
              </a:ext>
            </a:extLst>
          </p:cNvPr>
          <p:cNvSpPr txBox="1"/>
          <p:nvPr/>
        </p:nvSpPr>
        <p:spPr>
          <a:xfrm>
            <a:off x="3287431" y="31832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후회의 조각</a:t>
            </a:r>
            <a:endParaRPr lang="en-US" altLang="ko-KR" sz="10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33AE5C-FD2A-04C2-48F1-25984293A385}"/>
              </a:ext>
            </a:extLst>
          </p:cNvPr>
          <p:cNvSpPr txBox="1"/>
          <p:nvPr/>
        </p:nvSpPr>
        <p:spPr>
          <a:xfrm>
            <a:off x="3235324" y="398320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불굴의 조각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DF84BCB-227A-46E5-CDEB-2FC4BE33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56747" r="53396" b="30471"/>
          <a:stretch/>
        </p:blipFill>
        <p:spPr>
          <a:xfrm>
            <a:off x="2562225" y="4706176"/>
            <a:ext cx="7219950" cy="8765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88899F8-E48D-ABD9-90FC-013CE262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5119717"/>
            <a:ext cx="293302" cy="2889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4DD4DF-CB7E-E1AB-E587-5815C3907417}"/>
              </a:ext>
            </a:extLst>
          </p:cNvPr>
          <p:cNvSpPr/>
          <p:nvPr/>
        </p:nvSpPr>
        <p:spPr>
          <a:xfrm>
            <a:off x="2715349" y="4795537"/>
            <a:ext cx="1220857" cy="476583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4CF0D6-D091-A12C-80BC-87E83C5306D1}"/>
              </a:ext>
            </a:extLst>
          </p:cNvPr>
          <p:cNvSpPr/>
          <p:nvPr/>
        </p:nvSpPr>
        <p:spPr>
          <a:xfrm>
            <a:off x="3284292" y="4826368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321C272D-F812-C48E-B1B0-6D28EBDE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826368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590C92-112C-A6E2-9DED-50413DF0E6F8}"/>
              </a:ext>
            </a:extLst>
          </p:cNvPr>
          <p:cNvSpPr txBox="1"/>
          <p:nvPr/>
        </p:nvSpPr>
        <p:spPr>
          <a:xfrm>
            <a:off x="3235324" y="47981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조각</a:t>
            </a:r>
            <a:endParaRPr lang="en-US" altLang="ko-KR" sz="1000" b="1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2E40-13D7-4159-42CC-9196D12FE2E1}"/>
              </a:ext>
            </a:extLst>
          </p:cNvPr>
          <p:cNvSpPr/>
          <p:nvPr/>
        </p:nvSpPr>
        <p:spPr>
          <a:xfrm>
            <a:off x="7653408" y="4830092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379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04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10935</TotalTime>
  <Words>798</Words>
  <Application>Microsoft Office PowerPoint</Application>
  <PresentationFormat>와이드스크린</PresentationFormat>
  <Paragraphs>234</Paragraphs>
  <Slides>38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928</cp:revision>
  <dcterms:created xsi:type="dcterms:W3CDTF">2024-10-29T05:59:45Z</dcterms:created>
  <dcterms:modified xsi:type="dcterms:W3CDTF">2024-12-13T08:37:34Z</dcterms:modified>
</cp:coreProperties>
</file>